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6" r:id="rId9"/>
    <p:sldId id="263" r:id="rId10"/>
    <p:sldId id="262" r:id="rId11"/>
    <p:sldId id="268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51FEC-A73A-DB4E-AC49-D29E95839AFC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0E892-55A4-1A45-B126-EAC6A31C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26" y="2038353"/>
            <a:ext cx="5257800" cy="372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88%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–    92%</a:t>
            </a:r>
          </a:p>
        </p:txBody>
      </p:sp>
    </p:spTree>
    <p:extLst>
      <p:ext uri="{BB962C8B-B14F-4D97-AF65-F5344CB8AC3E}">
        <p14:creationId xmlns:p14="http://schemas.microsoft.com/office/powerpoint/2010/main" val="31150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SECOND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neural network handles everything with only Convolutional Layers (no LSTM layer unlike the previous network)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the convolutions, we have to deconvolve the data in order to get the correct output shape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Just like the first network, the output of the final deconvolutions go into separate dense layers and are concatenated to generate the note.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86" y="2038353"/>
            <a:ext cx="5257800" cy="3381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98%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</a:t>
            </a:r>
            <a:r>
              <a:rPr lang="en-US" sz="24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–    98%</a:t>
            </a: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Beat-Maps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5" y="411897"/>
            <a:ext cx="9523141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40" y="2006440"/>
            <a:ext cx="74752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 at each time-step.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By default, each time-step  = 1/32 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is to isolate which frequencies  provide the greatest indication that something “important” is happening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59E2-FCDE-2E42-8F66-A0014D521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431" y="1751169"/>
            <a:ext cx="3602549" cy="4504034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BC544FD2-0EB6-BA41-9861-74CB34A3386E}"/>
              </a:ext>
            </a:extLst>
          </p:cNvPr>
          <p:cNvSpPr txBox="1">
            <a:spLocks/>
          </p:cNvSpPr>
          <p:nvPr/>
        </p:nvSpPr>
        <p:spPr>
          <a:xfrm>
            <a:off x="8261430" y="6411185"/>
            <a:ext cx="3602549" cy="29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FFT data over time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6" y="411897"/>
            <a:ext cx="7597052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P.C.A. (part 2)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39" y="2440494"/>
            <a:ext cx="6274097" cy="400560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Due to the nature of the data, there is about a 4:1 ratio  of “No-note” vs  anything else.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first principle component separated several points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Subsequent components each only provided a few outliers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kept all 150 components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B8006-B305-7D47-9E90-3EF07BA5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864" y="158523"/>
            <a:ext cx="6842338" cy="212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467F0-9748-C746-A2FF-8B4D69ED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63" y="2440494"/>
            <a:ext cx="4661738" cy="42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FIRST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586</Words>
  <Application>Microsoft Macintosh PowerPoint</Application>
  <PresentationFormat>Widescreen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P.C.A. (part 2)</vt:lpstr>
      <vt:lpstr>FIRST NETWORK</vt:lpstr>
      <vt:lpstr>Convolution Layer</vt:lpstr>
      <vt:lpstr>LSTM Layer</vt:lpstr>
      <vt:lpstr>TRAINING AND TESTING</vt:lpstr>
      <vt:lpstr>SECOND NETWORK</vt:lpstr>
      <vt:lpstr>Convolutions</vt:lpstr>
      <vt:lpstr>TRAINING AND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Christopher Levin Shirley</cp:lastModifiedBy>
  <cp:revision>31</cp:revision>
  <dcterms:created xsi:type="dcterms:W3CDTF">2019-04-16T04:58:52Z</dcterms:created>
  <dcterms:modified xsi:type="dcterms:W3CDTF">2019-04-29T19:06:52Z</dcterms:modified>
</cp:coreProperties>
</file>